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  <p:sldMasterId id="2147483650" r:id="rId2"/>
  </p:sldMasterIdLst>
  <p:notesMasterIdLst>
    <p:notesMasterId r:id="rId11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656"/>
    <a:srgbClr val="253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8"/>
    <p:restoredTop sz="85714"/>
  </p:normalViewPr>
  <p:slideViewPr>
    <p:cSldViewPr snapToGrid="0" snapToObjects="1" showGuides="1">
      <p:cViewPr varScale="1">
        <p:scale>
          <a:sx n="104" d="100"/>
          <a:sy n="104" d="100"/>
        </p:scale>
        <p:origin x="1968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3F218-CF61-3E45-B6BC-AC2D606EAFE9}" type="datetimeFigureOut">
              <a:rPr lang="en-AE" smtClean="0"/>
              <a:t>17/05/2022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0CB00-02EE-0841-8F01-AD45225EABE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239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Corporate PowerPoint Presentation Template – Restricted</a:t>
            </a:r>
          </a:p>
          <a:p>
            <a:endParaRPr lang="en-US" dirty="0"/>
          </a:p>
          <a:p>
            <a:r>
              <a:rPr lang="en-AE" dirty="0"/>
              <a:t>COF313</a:t>
            </a:r>
          </a:p>
          <a:p>
            <a:r>
              <a:rPr lang="en-AE" dirty="0"/>
              <a:t>Version - 01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0CB00-02EE-0841-8F01-AD45225EABE2}" type="slidenum">
              <a:rPr lang="en-AE" smtClean="0"/>
              <a:t>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1613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D78B-353A-D543-92FF-C63D0DB05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946" y="1766170"/>
            <a:ext cx="10980107" cy="713984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rgbClr val="25336E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23694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3DFE-2AFA-5F45-B0F8-DE6E466F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5764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46B2-D9AF-7A41-AB49-01C11272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28" y="1543986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3B17E-3FAD-D54B-B0BE-0CA417FC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2FE6A2-B1FD-9544-A1DF-53AFFA3819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DB1DEE-B91A-A34F-A652-AF70D0C4FC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42234" y="1543986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5A86B5-B83F-084F-A436-E38F7D9B0D1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7928" y="3702570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092849-38AD-A84F-8E8A-222A4430B31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442234" y="3702570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7C86ECA-0FC1-CD4C-BCA3-09816239DF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0951" y="1543986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9777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78225-C025-064C-8A52-A94285CA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ADA177-26A6-F34F-814D-EEC813194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495" y="3658450"/>
            <a:ext cx="3423009" cy="2431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8BCFEC-9FA1-5540-8B4A-6EB0353ABE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094613-803F-6E43-9504-5153E23484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7927" y="3658450"/>
            <a:ext cx="3423009" cy="2431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7B84F4-E37A-0C4E-B419-E649B9E4A29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71063" y="3658450"/>
            <a:ext cx="3423009" cy="2431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E84D15F-5DAA-BE4D-A71F-0ABE542519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1244184"/>
            <a:ext cx="11376024" cy="218481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01795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DE8B8-EB6E-6E49-B7FD-647061C3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24BCA1-851B-154C-8801-FFADFE72CC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94E977A-29C0-2A49-A3BE-BFD0DF53C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1544638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CE3031C-B744-CB48-8E51-26E5C408C6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9103" y="1544638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78148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D95D1-FCE4-F44F-99B8-1F9964F93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988" y="1259173"/>
            <a:ext cx="5589587" cy="4833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6B005-0281-5E4C-9482-894B90019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5" y="1259173"/>
            <a:ext cx="5589587" cy="4833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2C402-6249-E94D-BC2B-EF0FA5FD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A14BEA-782A-5445-B705-8BFA547D7C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03781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DF36A-FCE2-B343-9889-D95C1924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6AE3DF-B5AF-3C41-9C57-3A20ECBD45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52F0CE3-9C29-5B42-857B-DA7F7FEA6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988" y="1259173"/>
            <a:ext cx="11376024" cy="4833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9914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30F38-C4F7-D14D-BED6-4000E8AF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D9EF2A-2F76-044A-86DC-1BA7CC8F9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43987"/>
            <a:ext cx="5688012" cy="4234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9E8282B-556A-2449-8909-3B5D465B3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1544638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E75DC4-B5D8-A946-8C35-1965BFBB3C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85798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A8FF5-EC4D-9F47-8E0E-0CEEDC89E0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1576" y="6571470"/>
            <a:ext cx="1884945" cy="122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C93195-994A-9E46-8F1C-C82AA50D835C}"/>
              </a:ext>
            </a:extLst>
          </p:cNvPr>
          <p:cNvSpPr txBox="1"/>
          <p:nvPr userDrawn="1"/>
        </p:nvSpPr>
        <p:spPr>
          <a:xfrm>
            <a:off x="7487691" y="6481486"/>
            <a:ext cx="18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200" b="0" i="0" dirty="0">
                <a:solidFill>
                  <a:srgbClr val="24326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www.nationalambulance.ae</a:t>
            </a:r>
          </a:p>
        </p:txBody>
      </p:sp>
    </p:spTree>
    <p:extLst>
      <p:ext uri="{BB962C8B-B14F-4D97-AF65-F5344CB8AC3E}">
        <p14:creationId xmlns:p14="http://schemas.microsoft.com/office/powerpoint/2010/main" val="166425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C40D-E862-154D-B794-51C6C1FBA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691" y="6475234"/>
            <a:ext cx="3684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5336E"/>
                </a:solidFill>
              </a:defRPr>
            </a:lvl1pPr>
          </a:lstStyle>
          <a:p>
            <a:fld id="{1F68BB35-3773-DE4A-9F7C-2FBF935EAC9C}" type="slidenum">
              <a:rPr lang="en-AE" smtClean="0"/>
              <a:pPr/>
              <a:t>‹#›</a:t>
            </a:fld>
            <a:endParaRPr lang="en-A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447965-7022-2A47-9DEC-82AE15CDF98B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5175"/>
            <a:ext cx="11376025" cy="0"/>
          </a:xfrm>
          <a:prstGeom prst="line">
            <a:avLst/>
          </a:prstGeom>
          <a:ln w="12700">
            <a:solidFill>
              <a:srgbClr val="575656"/>
            </a:solidFill>
          </a:ln>
          <a:effectLst>
            <a:outerShdw dist="20000" sx="1000" sy="1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DA695C0-866D-404C-94D8-64BBD2B7722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340170" y="6614782"/>
            <a:ext cx="1511660" cy="9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2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pos="7423" userDrawn="1">
          <p15:clr>
            <a:srgbClr val="F26B43"/>
          </p15:clr>
        </p15:guide>
        <p15:guide id="7" orient="horz" pos="482" userDrawn="1">
          <p15:clr>
            <a:srgbClr val="F26B43"/>
          </p15:clr>
        </p15:guide>
        <p15:guide id="9" orient="horz" pos="3838" userDrawn="1">
          <p15:clr>
            <a:srgbClr val="F26B43"/>
          </p15:clr>
        </p15:guide>
        <p15:guide id="10" orient="horz" pos="7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CF49-EF16-1948-BA8F-F53271397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8515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24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09CE42-B1D1-4549-AC1A-3C41D2D0C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D5793C-EAD2-E646-A0BF-6C6E5AC2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2</a:t>
            </a:fld>
            <a:endParaRPr lang="en-A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55FE92-7876-6641-900D-4DBF388B2B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FDDC66-BF86-B341-8B10-DB4A8C1C65F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7E7FF-849E-7D49-B7D0-204F021FFD6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A3EE25-B44A-684F-9E1B-834B42465A4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71F1C-A5F7-D143-B199-CCCB2A67A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59247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875E1A-5EB1-3947-8A39-E8BF1F17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3</a:t>
            </a:fld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7BB9-237C-0742-A39B-B86C51E41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1F902-F2C5-6E4A-9A93-652B01405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BB05E-A8EF-3940-BDD9-C4A2E5F64E6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56010-73F8-8B4F-8387-13FE5DACDFE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A469B8-E378-3C42-A9EA-858B44712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22156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317C5-B263-6942-8315-8A34BD27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4</a:t>
            </a:fld>
            <a:endParaRPr lang="en-A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3B598B-3957-014F-936D-05BA420F7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18618-5048-3D49-827F-E18682AFD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FCBB99-59A2-0843-A912-721420C7BB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8673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EDDB61-FB92-044A-A551-47CA1E2A6C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04BE1-CDA1-B644-860B-0EC73EC1A3E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0268A-9142-0743-9679-A7945CF16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5</a:t>
            </a:fld>
            <a:endParaRPr lang="en-A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3031C3-987A-6345-80A3-E6C130923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93742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CAA090-7427-E04B-961B-88CBEC929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6</a:t>
            </a:fld>
            <a:endParaRPr lang="en-A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9C234A-26C4-7647-A51F-0598CE2F0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A35E6-C984-8445-ACF3-614D0E815A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2662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A8D844-802E-9D42-93AB-550A227FB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7</a:t>
            </a:fld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409D0-0C33-D446-AD58-DB50CEAB3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DE0CD-DC5E-1747-94E8-7E08AABA6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304A53-C61B-114A-883B-0B333B269D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54224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A">
      <a:dk1>
        <a:srgbClr val="26336D"/>
      </a:dk1>
      <a:lt1>
        <a:srgbClr val="FFFFFF"/>
      </a:lt1>
      <a:dk2>
        <a:srgbClr val="565755"/>
      </a:dk2>
      <a:lt2>
        <a:srgbClr val="E7E6E6"/>
      </a:lt2>
      <a:accent1>
        <a:srgbClr val="26336E"/>
      </a:accent1>
      <a:accent2>
        <a:srgbClr val="E30613"/>
      </a:accent2>
      <a:accent3>
        <a:srgbClr val="575756"/>
      </a:accent3>
      <a:accent4>
        <a:srgbClr val="F6C800"/>
      </a:accent4>
      <a:accent5>
        <a:srgbClr val="999999"/>
      </a:accent5>
      <a:accent6>
        <a:srgbClr val="263C91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NA_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336E"/>
      </a:accent1>
      <a:accent2>
        <a:srgbClr val="E30613"/>
      </a:accent2>
      <a:accent3>
        <a:srgbClr val="575756"/>
      </a:accent3>
      <a:accent4>
        <a:srgbClr val="F6C800"/>
      </a:accent4>
      <a:accent5>
        <a:srgbClr val="999999"/>
      </a:accent5>
      <a:accent6>
        <a:srgbClr val="263C91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just">
          <a:defRPr sz="1600" b="1" dirty="0" smtClean="0">
            <a:solidFill>
              <a:srgbClr val="25336E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17</Words>
  <Application>Microsoft Macintosh PowerPoint</Application>
  <PresentationFormat>Widescreen</PresentationFormat>
  <Paragraphs>11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 Pascua</dc:creator>
  <cp:lastModifiedBy>Sabin Sabu</cp:lastModifiedBy>
  <cp:revision>34</cp:revision>
  <dcterms:created xsi:type="dcterms:W3CDTF">2022-02-18T05:19:13Z</dcterms:created>
  <dcterms:modified xsi:type="dcterms:W3CDTF">2022-05-17T06:14:22Z</dcterms:modified>
</cp:coreProperties>
</file>